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</p:sldIdLst>
  <p:sldSz cy="6858000" cx="9144000"/>
  <p:notesSz cx="6858000" cy="9144000"/>
  <p:embeddedFontLst>
    <p:embeddedFont>
      <p:font typeface="Tahoma"/>
      <p:regular r:id="rId9"/>
      <p:bold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1" roundtripDataSignature="AMtx7mh4FGkjWUQE37279X5VjZRL449T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customschemas.google.com/relationships/presentationmetadata" Target="metadata"/><Relationship Id="rId10" Type="http://schemas.openxmlformats.org/officeDocument/2006/relationships/font" Target="fonts/Tahoma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Tahom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vi-V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6.jpg"/><Relationship Id="rId10" Type="http://schemas.openxmlformats.org/officeDocument/2006/relationships/image" Target="../media/image11.png"/><Relationship Id="rId13" Type="http://schemas.openxmlformats.org/officeDocument/2006/relationships/image" Target="../media/image6.jpg"/><Relationship Id="rId1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8.jpg"/><Relationship Id="rId5" Type="http://schemas.openxmlformats.org/officeDocument/2006/relationships/image" Target="../media/image12.png"/><Relationship Id="rId6" Type="http://schemas.openxmlformats.org/officeDocument/2006/relationships/image" Target="../media/image5.png"/><Relationship Id="rId7" Type="http://schemas.openxmlformats.org/officeDocument/2006/relationships/image" Target="../media/image15.png"/><Relationship Id="rId8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êu đề Bản chiếu" showMasterSp="0" type="title">
  <p:cSld name="TITL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-2" y="3733800"/>
            <a:ext cx="304801" cy="1793388"/>
          </a:xfrm>
          <a:custGeom>
            <a:rect b="b" l="l" r="r" t="t"/>
            <a:pathLst>
              <a:path extrusionOk="0" h="1793388" w="304801">
                <a:moveTo>
                  <a:pt x="0" y="0"/>
                </a:moveTo>
                <a:lnTo>
                  <a:pt x="304799" y="304799"/>
                </a:lnTo>
                <a:lnTo>
                  <a:pt x="304800" y="304799"/>
                </a:lnTo>
                <a:lnTo>
                  <a:pt x="304800" y="304800"/>
                </a:lnTo>
                <a:lnTo>
                  <a:pt x="304801" y="304801"/>
                </a:lnTo>
                <a:lnTo>
                  <a:pt x="304800" y="304801"/>
                </a:lnTo>
                <a:lnTo>
                  <a:pt x="304800" y="1793388"/>
                </a:lnTo>
                <a:lnTo>
                  <a:pt x="0" y="1793388"/>
                </a:lnTo>
                <a:lnTo>
                  <a:pt x="0" y="304801"/>
                </a:lnTo>
                <a:lnTo>
                  <a:pt x="0" y="304799"/>
                </a:lnTo>
                <a:close/>
              </a:path>
            </a:pathLst>
          </a:custGeom>
          <a:solidFill>
            <a:srgbClr val="D2E9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" name="Google Shape;25;p5"/>
          <p:cNvSpPr/>
          <p:nvPr/>
        </p:nvSpPr>
        <p:spPr>
          <a:xfrm>
            <a:off x="-2" y="5064611"/>
            <a:ext cx="304801" cy="1640988"/>
          </a:xfrm>
          <a:custGeom>
            <a:rect b="b" l="l" r="r" t="t"/>
            <a:pathLst>
              <a:path extrusionOk="0" h="1640988" w="304801">
                <a:moveTo>
                  <a:pt x="0" y="0"/>
                </a:moveTo>
                <a:lnTo>
                  <a:pt x="304799" y="304799"/>
                </a:lnTo>
                <a:lnTo>
                  <a:pt x="304800" y="304799"/>
                </a:lnTo>
                <a:lnTo>
                  <a:pt x="304800" y="304800"/>
                </a:lnTo>
                <a:lnTo>
                  <a:pt x="304801" y="304801"/>
                </a:lnTo>
                <a:lnTo>
                  <a:pt x="304800" y="304801"/>
                </a:lnTo>
                <a:lnTo>
                  <a:pt x="304800" y="1640988"/>
                </a:lnTo>
                <a:lnTo>
                  <a:pt x="0" y="1640988"/>
                </a:lnTo>
                <a:lnTo>
                  <a:pt x="0" y="304801"/>
                </a:lnTo>
                <a:lnTo>
                  <a:pt x="0" y="304799"/>
                </a:lnTo>
                <a:close/>
              </a:path>
            </a:pathLst>
          </a:custGeom>
          <a:solidFill>
            <a:srgbClr val="14496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" name="Google Shape;26;p5"/>
          <p:cNvSpPr/>
          <p:nvPr/>
        </p:nvSpPr>
        <p:spPr>
          <a:xfrm flipH="1" rot="-5400000">
            <a:off x="-118836" y="4986566"/>
            <a:ext cx="542469" cy="304798"/>
          </a:xfrm>
          <a:custGeom>
            <a:rect b="b" l="l" r="r" t="t"/>
            <a:pathLst>
              <a:path extrusionOk="0" h="614083" w="1102655">
                <a:moveTo>
                  <a:pt x="1102655" y="614083"/>
                </a:moveTo>
                <a:lnTo>
                  <a:pt x="488572" y="614083"/>
                </a:lnTo>
                <a:lnTo>
                  <a:pt x="0" y="614083"/>
                </a:lnTo>
                <a:lnTo>
                  <a:pt x="0" y="614082"/>
                </a:lnTo>
                <a:lnTo>
                  <a:pt x="277898" y="614082"/>
                </a:lnTo>
                <a:lnTo>
                  <a:pt x="891981" y="614082"/>
                </a:lnTo>
                <a:lnTo>
                  <a:pt x="282383" y="4484"/>
                </a:lnTo>
                <a:lnTo>
                  <a:pt x="488572" y="4484"/>
                </a:lnTo>
                <a:lnTo>
                  <a:pt x="488572" y="0"/>
                </a:lnTo>
                <a:close/>
              </a:path>
            </a:pathLst>
          </a:custGeom>
          <a:solidFill>
            <a:srgbClr val="ABC5C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" name="Google Shape;27;p5"/>
          <p:cNvSpPr/>
          <p:nvPr/>
        </p:nvSpPr>
        <p:spPr>
          <a:xfrm>
            <a:off x="1320800" y="3413760"/>
            <a:ext cx="7823200" cy="3444240"/>
          </a:xfrm>
          <a:custGeom>
            <a:rect b="b" l="l" r="r" t="t"/>
            <a:pathLst>
              <a:path extrusionOk="0" h="3444240" w="7823200">
                <a:moveTo>
                  <a:pt x="7823200" y="3434080"/>
                </a:moveTo>
                <a:lnTo>
                  <a:pt x="7823200" y="1960880"/>
                </a:lnTo>
                <a:cubicBezTo>
                  <a:pt x="7271173" y="809413"/>
                  <a:pt x="6881707" y="54187"/>
                  <a:pt x="5872480" y="0"/>
                </a:cubicBezTo>
                <a:cubicBezTo>
                  <a:pt x="4253653" y="10160"/>
                  <a:pt x="2055707" y="1798320"/>
                  <a:pt x="0" y="3444240"/>
                </a:cubicBezTo>
                <a:lnTo>
                  <a:pt x="7823200" y="3434080"/>
                </a:lnTo>
                <a:close/>
              </a:path>
            </a:pathLst>
          </a:custGeom>
          <a:solidFill>
            <a:srgbClr val="D2F0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" name="Google Shape;28;p5"/>
          <p:cNvSpPr/>
          <p:nvPr/>
        </p:nvSpPr>
        <p:spPr>
          <a:xfrm>
            <a:off x="0" y="6320791"/>
            <a:ext cx="9144000" cy="548933"/>
          </a:xfrm>
          <a:custGeom>
            <a:rect b="b" l="l" r="r" t="t"/>
            <a:pathLst>
              <a:path extrusionOk="0" h="380594" w="7675880">
                <a:moveTo>
                  <a:pt x="0" y="380594"/>
                </a:moveTo>
                <a:lnTo>
                  <a:pt x="0" y="83584"/>
                </a:lnTo>
                <a:lnTo>
                  <a:pt x="7672682" y="0"/>
                </a:lnTo>
                <a:lnTo>
                  <a:pt x="7675880" y="372466"/>
                </a:lnTo>
                <a:lnTo>
                  <a:pt x="0" y="380594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" name="Google Shape;29;p5"/>
          <p:cNvSpPr txBox="1"/>
          <p:nvPr>
            <p:ph type="ctrTitle"/>
          </p:nvPr>
        </p:nvSpPr>
        <p:spPr>
          <a:xfrm>
            <a:off x="914400" y="933451"/>
            <a:ext cx="7315200" cy="1527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b="1" sz="4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subTitle"/>
          </p:nvPr>
        </p:nvSpPr>
        <p:spPr>
          <a:xfrm>
            <a:off x="914400" y="2765612"/>
            <a:ext cx="4114800" cy="140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Clr>
                <a:srgbClr val="004A71"/>
              </a:buClr>
              <a:buSzPts val="2400"/>
              <a:buFont typeface="Arial"/>
              <a:buChar char="•"/>
              <a:defRPr sz="2400">
                <a:solidFill>
                  <a:srgbClr val="004A71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cxnSp>
        <p:nvCxnSpPr>
          <p:cNvPr id="31" name="Google Shape;31;p5"/>
          <p:cNvCxnSpPr/>
          <p:nvPr/>
        </p:nvCxnSpPr>
        <p:spPr>
          <a:xfrm>
            <a:off x="152400" y="741680"/>
            <a:ext cx="2667000" cy="0"/>
          </a:xfrm>
          <a:prstGeom prst="straightConnector1">
            <a:avLst/>
          </a:prstGeom>
          <a:noFill/>
          <a:ln cap="flat" cmpd="sng" w="19050">
            <a:solidFill>
              <a:srgbClr val="14496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/>
          <p:nvPr/>
        </p:nvSpPr>
        <p:spPr>
          <a:xfrm>
            <a:off x="152400" y="137517"/>
            <a:ext cx="347927" cy="548283"/>
          </a:xfrm>
          <a:prstGeom prst="chevron">
            <a:avLst>
              <a:gd fmla="val 50000" name="adj"/>
            </a:avLst>
          </a:prstGeom>
          <a:solidFill>
            <a:srgbClr val="1E6D9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Google Shape;33;p5"/>
          <p:cNvSpPr/>
          <p:nvPr/>
        </p:nvSpPr>
        <p:spPr>
          <a:xfrm>
            <a:off x="326363" y="137517"/>
            <a:ext cx="347927" cy="548283"/>
          </a:xfrm>
          <a:prstGeom prst="chevron">
            <a:avLst>
              <a:gd fmla="val 50000" name="adj"/>
            </a:avLst>
          </a:prstGeom>
          <a:solidFill>
            <a:srgbClr val="D2F0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4" name="Google Shape;34;p5"/>
          <p:cNvSpPr/>
          <p:nvPr/>
        </p:nvSpPr>
        <p:spPr>
          <a:xfrm flipH="1" rot="5400000">
            <a:off x="8720366" y="765085"/>
            <a:ext cx="542469" cy="304798"/>
          </a:xfrm>
          <a:custGeom>
            <a:rect b="b" l="l" r="r" t="t"/>
            <a:pathLst>
              <a:path extrusionOk="0" h="614083" w="1102655">
                <a:moveTo>
                  <a:pt x="1102655" y="614083"/>
                </a:moveTo>
                <a:lnTo>
                  <a:pt x="488572" y="614083"/>
                </a:lnTo>
                <a:lnTo>
                  <a:pt x="0" y="614083"/>
                </a:lnTo>
                <a:lnTo>
                  <a:pt x="0" y="614082"/>
                </a:lnTo>
                <a:lnTo>
                  <a:pt x="277898" y="614082"/>
                </a:lnTo>
                <a:lnTo>
                  <a:pt x="891981" y="614082"/>
                </a:lnTo>
                <a:lnTo>
                  <a:pt x="282383" y="4484"/>
                </a:lnTo>
                <a:lnTo>
                  <a:pt x="488572" y="4484"/>
                </a:lnTo>
                <a:lnTo>
                  <a:pt x="488572" y="0"/>
                </a:lnTo>
                <a:close/>
              </a:path>
            </a:pathLst>
          </a:custGeom>
          <a:solidFill>
            <a:srgbClr val="84AAB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" name="Google Shape;35;p5"/>
          <p:cNvSpPr/>
          <p:nvPr/>
        </p:nvSpPr>
        <p:spPr>
          <a:xfrm rot="10800000">
            <a:off x="8839199" y="0"/>
            <a:ext cx="304801" cy="896694"/>
          </a:xfrm>
          <a:custGeom>
            <a:rect b="b" l="l" r="r" t="t"/>
            <a:pathLst>
              <a:path extrusionOk="0" h="896694" w="304801">
                <a:moveTo>
                  <a:pt x="304800" y="896694"/>
                </a:moveTo>
                <a:lnTo>
                  <a:pt x="0" y="896694"/>
                </a:lnTo>
                <a:lnTo>
                  <a:pt x="0" y="304801"/>
                </a:lnTo>
                <a:lnTo>
                  <a:pt x="0" y="304799"/>
                </a:lnTo>
                <a:lnTo>
                  <a:pt x="0" y="0"/>
                </a:lnTo>
                <a:lnTo>
                  <a:pt x="304799" y="304799"/>
                </a:lnTo>
                <a:lnTo>
                  <a:pt x="304800" y="304799"/>
                </a:lnTo>
                <a:lnTo>
                  <a:pt x="304800" y="304800"/>
                </a:lnTo>
                <a:lnTo>
                  <a:pt x="304801" y="304801"/>
                </a:lnTo>
                <a:lnTo>
                  <a:pt x="304800" y="304801"/>
                </a:lnTo>
                <a:close/>
              </a:path>
            </a:pathLst>
          </a:custGeom>
          <a:solidFill>
            <a:srgbClr val="D2F0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" name="Google Shape;36;p5"/>
          <p:cNvSpPr/>
          <p:nvPr/>
        </p:nvSpPr>
        <p:spPr>
          <a:xfrm>
            <a:off x="8503920" y="4683760"/>
            <a:ext cx="640080" cy="1178560"/>
          </a:xfrm>
          <a:custGeom>
            <a:rect b="b" l="l" r="r" t="t"/>
            <a:pathLst>
              <a:path extrusionOk="0" h="1178560" w="640080">
                <a:moveTo>
                  <a:pt x="152400" y="0"/>
                </a:moveTo>
                <a:lnTo>
                  <a:pt x="0" y="50800"/>
                </a:lnTo>
                <a:lnTo>
                  <a:pt x="457200" y="904240"/>
                </a:lnTo>
                <a:lnTo>
                  <a:pt x="640080" y="1178560"/>
                </a:lnTo>
                <a:lnTo>
                  <a:pt x="640080" y="883920"/>
                </a:lnTo>
                <a:lnTo>
                  <a:pt x="152400" y="0"/>
                </a:lnTo>
                <a:close/>
              </a:path>
            </a:pathLst>
          </a:custGeom>
          <a:solidFill>
            <a:srgbClr val="D2F0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7" name="Google Shape;37;p5"/>
          <p:cNvPicPr preferRelativeResize="0"/>
          <p:nvPr/>
        </p:nvPicPr>
        <p:blipFill rotWithShape="1">
          <a:blip r:embed="rId2">
            <a:alphaModFix/>
          </a:blip>
          <a:srcRect b="12935" l="0" r="0" t="16275"/>
          <a:stretch/>
        </p:blipFill>
        <p:spPr>
          <a:xfrm>
            <a:off x="587190" y="91439"/>
            <a:ext cx="1842770" cy="60832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5"/>
          <p:cNvSpPr txBox="1"/>
          <p:nvPr>
            <p:ph idx="10" type="dt"/>
          </p:nvPr>
        </p:nvSpPr>
        <p:spPr>
          <a:xfrm>
            <a:off x="4724400" y="6477000"/>
            <a:ext cx="3965205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686800" y="6477000"/>
            <a:ext cx="457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64000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vi-VN"/>
              <a:t>| </a:t>
            </a:r>
            <a:fld id="{00000000-1234-1234-1234-123412341234}" type="slidenum">
              <a:rPr lang="vi-VN"/>
              <a:t>‹#›</a:t>
            </a:fld>
            <a:endParaRPr/>
          </a:p>
        </p:txBody>
      </p:sp>
      <p:pic>
        <p:nvPicPr>
          <p:cNvPr id="40" name="Google Shape;40;p5"/>
          <p:cNvPicPr preferRelativeResize="0"/>
          <p:nvPr/>
        </p:nvPicPr>
        <p:blipFill rotWithShape="1">
          <a:blip r:embed="rId3">
            <a:alphaModFix/>
          </a:blip>
          <a:srcRect b="0" l="0" r="12260" t="0"/>
          <a:stretch/>
        </p:blipFill>
        <p:spPr>
          <a:xfrm>
            <a:off x="3690939" y="3977432"/>
            <a:ext cx="5453061" cy="2347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2">
  <p:cSld name="Blank - 2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/>
          <p:nvPr/>
        </p:nvSpPr>
        <p:spPr>
          <a:xfrm rot="10800000">
            <a:off x="2057397" y="0"/>
            <a:ext cx="1879600" cy="3886200"/>
          </a:xfrm>
          <a:custGeom>
            <a:rect b="b" l="l" r="r" t="t"/>
            <a:pathLst>
              <a:path extrusionOk="0" h="4267200" w="1879600">
                <a:moveTo>
                  <a:pt x="0" y="0"/>
                </a:moveTo>
                <a:lnTo>
                  <a:pt x="1879600" y="914400"/>
                </a:lnTo>
                <a:lnTo>
                  <a:pt x="1879600" y="4267200"/>
                </a:lnTo>
                <a:lnTo>
                  <a:pt x="0" y="4267200"/>
                </a:lnTo>
                <a:lnTo>
                  <a:pt x="0" y="914400"/>
                </a:lnTo>
                <a:close/>
              </a:path>
            </a:pathLst>
          </a:custGeom>
          <a:solidFill>
            <a:srgbClr val="EAF1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1676400" y="2971800"/>
            <a:ext cx="1879600" cy="3886200"/>
          </a:xfrm>
          <a:custGeom>
            <a:rect b="b" l="l" r="r" t="t"/>
            <a:pathLst>
              <a:path extrusionOk="0" h="4267200" w="1879600">
                <a:moveTo>
                  <a:pt x="0" y="0"/>
                </a:moveTo>
                <a:lnTo>
                  <a:pt x="1879600" y="914400"/>
                </a:lnTo>
                <a:lnTo>
                  <a:pt x="1879600" y="4267200"/>
                </a:lnTo>
                <a:lnTo>
                  <a:pt x="0" y="4267200"/>
                </a:lnTo>
                <a:lnTo>
                  <a:pt x="0" y="914400"/>
                </a:lnTo>
                <a:close/>
              </a:path>
            </a:pathLst>
          </a:custGeom>
          <a:solidFill>
            <a:srgbClr val="D6E3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1" name="Google Shape;101;p14"/>
          <p:cNvSpPr txBox="1"/>
          <p:nvPr>
            <p:ph idx="10" type="dt"/>
          </p:nvPr>
        </p:nvSpPr>
        <p:spPr>
          <a:xfrm>
            <a:off x="4724400" y="6477000"/>
            <a:ext cx="3965205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4"/>
          <p:cNvSpPr txBox="1"/>
          <p:nvPr>
            <p:ph idx="12" type="sldNum"/>
          </p:nvPr>
        </p:nvSpPr>
        <p:spPr>
          <a:xfrm>
            <a:off x="8686800" y="6477000"/>
            <a:ext cx="457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64000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vi-VN"/>
              <a:t>| </a:t>
            </a: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ội dung với Chú thích" type="objTx">
  <p:cSld name="OBJECT_WITH_CAPTION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/>
          <p:nvPr>
            <p:ph type="title"/>
          </p:nvPr>
        </p:nvSpPr>
        <p:spPr>
          <a:xfrm>
            <a:off x="838200" y="685800"/>
            <a:ext cx="2627313" cy="74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2000"/>
              <a:buFont typeface="Arial"/>
              <a:buNone/>
              <a:defRPr b="1" sz="2000">
                <a:solidFill>
                  <a:srgbClr val="95373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5"/>
          <p:cNvSpPr txBox="1"/>
          <p:nvPr>
            <p:ph idx="1" type="body"/>
          </p:nvPr>
        </p:nvSpPr>
        <p:spPr>
          <a:xfrm>
            <a:off x="3581400" y="685800"/>
            <a:ext cx="5111750" cy="544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6" name="Google Shape;106;p15"/>
          <p:cNvSpPr txBox="1"/>
          <p:nvPr>
            <p:ph idx="2" type="body"/>
          </p:nvPr>
        </p:nvSpPr>
        <p:spPr>
          <a:xfrm>
            <a:off x="838200" y="1828800"/>
            <a:ext cx="2627313" cy="4297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7" name="Google Shape;107;p15"/>
          <p:cNvSpPr txBox="1"/>
          <p:nvPr>
            <p:ph idx="10" type="dt"/>
          </p:nvPr>
        </p:nvSpPr>
        <p:spPr>
          <a:xfrm>
            <a:off x="4724400" y="6477000"/>
            <a:ext cx="3965205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5"/>
          <p:cNvSpPr txBox="1"/>
          <p:nvPr>
            <p:ph idx="12" type="sldNum"/>
          </p:nvPr>
        </p:nvSpPr>
        <p:spPr>
          <a:xfrm>
            <a:off x="8686800" y="6477000"/>
            <a:ext cx="457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64000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vi-VN"/>
              <a:t>| </a:t>
            </a: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̉nh với Chú thích" type="picTx">
  <p:cSld name="PICTURE_WITH_CAPTIO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1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3" name="Google Shape;113;p16"/>
          <p:cNvSpPr txBox="1"/>
          <p:nvPr>
            <p:ph idx="10" type="dt"/>
          </p:nvPr>
        </p:nvSpPr>
        <p:spPr>
          <a:xfrm>
            <a:off x="4724400" y="6477000"/>
            <a:ext cx="3965205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6"/>
          <p:cNvSpPr txBox="1"/>
          <p:nvPr>
            <p:ph idx="12" type="sldNum"/>
          </p:nvPr>
        </p:nvSpPr>
        <p:spPr>
          <a:xfrm>
            <a:off x="8686800" y="6477000"/>
            <a:ext cx="457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64000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vi-VN"/>
              <a:t>| </a:t>
            </a: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êu đề và Văn bản Dọc" type="vertTx">
  <p:cSld name="VERTICAL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/>
          <p:nvPr>
            <p:ph type="title"/>
          </p:nvPr>
        </p:nvSpPr>
        <p:spPr>
          <a:xfrm>
            <a:off x="761998" y="683638"/>
            <a:ext cx="7924801" cy="764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7"/>
          <p:cNvSpPr txBox="1"/>
          <p:nvPr>
            <p:ph idx="1" type="body"/>
          </p:nvPr>
        </p:nvSpPr>
        <p:spPr>
          <a:xfrm rot="5400000">
            <a:off x="2613817" y="53181"/>
            <a:ext cx="4221163" cy="792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17"/>
          <p:cNvSpPr txBox="1"/>
          <p:nvPr>
            <p:ph idx="10" type="dt"/>
          </p:nvPr>
        </p:nvSpPr>
        <p:spPr>
          <a:xfrm>
            <a:off x="4724400" y="6477000"/>
            <a:ext cx="3965205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7"/>
          <p:cNvSpPr txBox="1"/>
          <p:nvPr>
            <p:ph idx="12" type="sldNum"/>
          </p:nvPr>
        </p:nvSpPr>
        <p:spPr>
          <a:xfrm>
            <a:off x="8686800" y="6477000"/>
            <a:ext cx="457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64000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vi-VN"/>
              <a:t>| </a:t>
            </a: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êu đề Dọc và Văn bản" type="vertTitleAndTx">
  <p:cSld name="VERTICAL_TITLE_AND_VERTICAL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type="title"/>
          </p:nvPr>
        </p:nvSpPr>
        <p:spPr>
          <a:xfrm rot="5400000">
            <a:off x="4937919" y="2377282"/>
            <a:ext cx="544036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8"/>
          <p:cNvSpPr txBox="1"/>
          <p:nvPr>
            <p:ph idx="1" type="body"/>
          </p:nvPr>
        </p:nvSpPr>
        <p:spPr>
          <a:xfrm rot="5400000">
            <a:off x="899319" y="548482"/>
            <a:ext cx="5440363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18"/>
          <p:cNvSpPr txBox="1"/>
          <p:nvPr>
            <p:ph idx="10" type="dt"/>
          </p:nvPr>
        </p:nvSpPr>
        <p:spPr>
          <a:xfrm>
            <a:off x="4724400" y="6477000"/>
            <a:ext cx="3965205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8"/>
          <p:cNvSpPr txBox="1"/>
          <p:nvPr>
            <p:ph idx="12" type="sldNum"/>
          </p:nvPr>
        </p:nvSpPr>
        <p:spPr>
          <a:xfrm>
            <a:off x="8686800" y="6477000"/>
            <a:ext cx="457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64000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vi-VN"/>
              <a:t>| </a:t>
            </a: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- 1">
  <p:cSld name="Title and Content - 1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title"/>
          </p:nvPr>
        </p:nvSpPr>
        <p:spPr>
          <a:xfrm>
            <a:off x="838200" y="683638"/>
            <a:ext cx="7696200" cy="764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/>
          <p:nvPr/>
        </p:nvSpPr>
        <p:spPr>
          <a:xfrm>
            <a:off x="990600" y="1905000"/>
            <a:ext cx="45719" cy="4343400"/>
          </a:xfrm>
          <a:prstGeom prst="rect">
            <a:avLst/>
          </a:prstGeom>
          <a:solidFill>
            <a:srgbClr val="D2F0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" name="Google Shape;44;p6"/>
          <p:cNvSpPr txBox="1"/>
          <p:nvPr>
            <p:ph idx="1" type="body"/>
          </p:nvPr>
        </p:nvSpPr>
        <p:spPr>
          <a:xfrm>
            <a:off x="878840" y="2057400"/>
            <a:ext cx="6913880" cy="387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53734"/>
              </a:buClr>
              <a:buSzPts val="2000"/>
              <a:buFont typeface="Arial"/>
              <a:buChar char="•"/>
              <a:defRPr sz="20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0" type="dt"/>
          </p:nvPr>
        </p:nvSpPr>
        <p:spPr>
          <a:xfrm>
            <a:off x="4724400" y="6477000"/>
            <a:ext cx="3965205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686800" y="6477000"/>
            <a:ext cx="457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64000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vi-VN"/>
              <a:t>| </a:t>
            </a: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Page" showMasterSp="0">
  <p:cSld name="End Page">
    <p:bg>
      <p:bgPr>
        <a:solidFill>
          <a:schemeClr val="lt1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375" y="819630"/>
            <a:ext cx="737162" cy="73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7"/>
          <p:cNvPicPr preferRelativeResize="0"/>
          <p:nvPr/>
        </p:nvPicPr>
        <p:blipFill rotWithShape="1">
          <a:blip r:embed="rId3">
            <a:alphaModFix/>
          </a:blip>
          <a:srcRect b="0" l="0" r="11955" t="0"/>
          <a:stretch/>
        </p:blipFill>
        <p:spPr>
          <a:xfrm>
            <a:off x="2855143" y="4007649"/>
            <a:ext cx="6288857" cy="26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7"/>
          <p:cNvSpPr/>
          <p:nvPr/>
        </p:nvSpPr>
        <p:spPr>
          <a:xfrm>
            <a:off x="304800" y="3276600"/>
            <a:ext cx="2971799" cy="3581400"/>
          </a:xfrm>
          <a:prstGeom prst="triangle">
            <a:avLst>
              <a:gd fmla="val 50000" name="adj"/>
            </a:avLst>
          </a:prstGeom>
          <a:solidFill>
            <a:srgbClr val="D2F0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" name="Google Shape;51;p7"/>
          <p:cNvSpPr txBox="1"/>
          <p:nvPr>
            <p:ph type="title"/>
          </p:nvPr>
        </p:nvSpPr>
        <p:spPr>
          <a:xfrm>
            <a:off x="2667000" y="2383385"/>
            <a:ext cx="5638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3000"/>
              <a:buFont typeface="Arial"/>
              <a:buNone/>
              <a:defRPr sz="3000">
                <a:solidFill>
                  <a:srgbClr val="95373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/>
          <p:nvPr/>
        </p:nvSpPr>
        <p:spPr>
          <a:xfrm rot="10800000">
            <a:off x="533402" y="0"/>
            <a:ext cx="2971799" cy="3581400"/>
          </a:xfrm>
          <a:prstGeom prst="triangle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" name="Google Shape;53;p7"/>
          <p:cNvSpPr/>
          <p:nvPr/>
        </p:nvSpPr>
        <p:spPr>
          <a:xfrm rot="5400000">
            <a:off x="221876" y="2904562"/>
            <a:ext cx="2478499" cy="514663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4" name="Google Shape;54;p7"/>
          <p:cNvSpPr/>
          <p:nvPr/>
        </p:nvSpPr>
        <p:spPr>
          <a:xfrm rot="10800000">
            <a:off x="2100859" y="3733799"/>
            <a:ext cx="2019299" cy="2433515"/>
          </a:xfrm>
          <a:prstGeom prst="triangle">
            <a:avLst>
              <a:gd fmla="val 50000" name="adj"/>
            </a:avLst>
          </a:prstGeom>
          <a:solidFill>
            <a:srgbClr val="4F77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" name="Google Shape;55;p7"/>
          <p:cNvSpPr/>
          <p:nvPr/>
        </p:nvSpPr>
        <p:spPr>
          <a:xfrm>
            <a:off x="1780678" y="159523"/>
            <a:ext cx="983477" cy="98347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6" name="Google Shape;56;p7"/>
          <p:cNvSpPr/>
          <p:nvPr/>
        </p:nvSpPr>
        <p:spPr>
          <a:xfrm>
            <a:off x="808592" y="6444734"/>
            <a:ext cx="18197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1800" u="none" cap="none" strike="noStrike">
                <a:solidFill>
                  <a:srgbClr val="4F7780"/>
                </a:solidFill>
                <a:latin typeface="Tahoma"/>
                <a:ea typeface="Tahoma"/>
                <a:cs typeface="Tahoma"/>
                <a:sym typeface="Tahoma"/>
              </a:rPr>
              <a:t> vnuhcm.edu.vn</a:t>
            </a:r>
            <a:endParaRPr b="0" i="0" sz="1800" u="none" cap="none" strike="noStrike">
              <a:solidFill>
                <a:srgbClr val="4F778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7" name="Google Shape;5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7673" y="267358"/>
            <a:ext cx="1646480" cy="767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0153" y="2966823"/>
            <a:ext cx="679055" cy="5487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ĐHQG\Logo Con\1 Logo Bach Khoa.png" id="59" name="Google Shape;59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3257" y="304800"/>
            <a:ext cx="552846" cy="558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5722" y="1426285"/>
            <a:ext cx="547917" cy="378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59105" y="1859280"/>
            <a:ext cx="581150" cy="5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59105" y="2490718"/>
            <a:ext cx="581150" cy="447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7"/>
          <p:cNvPicPr preferRelativeResize="0"/>
          <p:nvPr/>
        </p:nvPicPr>
        <p:blipFill rotWithShape="1">
          <a:blip r:embed="rId10">
            <a:alphaModFix/>
          </a:blip>
          <a:srcRect b="28374" l="30265" r="31841" t="7197"/>
          <a:stretch/>
        </p:blipFill>
        <p:spPr>
          <a:xfrm>
            <a:off x="168454" y="4168541"/>
            <a:ext cx="562453" cy="550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57190" y="4723378"/>
            <a:ext cx="584981" cy="584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7"/>
          <p:cNvPicPr preferRelativeResize="0"/>
          <p:nvPr/>
        </p:nvPicPr>
        <p:blipFill rotWithShape="1">
          <a:blip r:embed="rId12">
            <a:alphaModFix/>
          </a:blip>
          <a:srcRect b="0" l="10368" r="10265" t="0"/>
          <a:stretch/>
        </p:blipFill>
        <p:spPr>
          <a:xfrm>
            <a:off x="162199" y="5318871"/>
            <a:ext cx="574963" cy="585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ĐHQG\1.2- Sản phẩm số\File trình chiếu\Logo DH An Giang.jpg" id="66" name="Google Shape;66;p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68454" y="3559217"/>
            <a:ext cx="549773" cy="549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- 2" type="obj">
  <p:cSld name="OBJEC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 txBox="1"/>
          <p:nvPr>
            <p:ph type="title"/>
          </p:nvPr>
        </p:nvSpPr>
        <p:spPr>
          <a:xfrm>
            <a:off x="761998" y="683638"/>
            <a:ext cx="7924801" cy="764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8"/>
          <p:cNvSpPr txBox="1"/>
          <p:nvPr>
            <p:ph idx="1" type="body"/>
          </p:nvPr>
        </p:nvSpPr>
        <p:spPr>
          <a:xfrm>
            <a:off x="761998" y="1905000"/>
            <a:ext cx="7924801" cy="4221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8"/>
          <p:cNvSpPr txBox="1"/>
          <p:nvPr>
            <p:ph idx="10" type="dt"/>
          </p:nvPr>
        </p:nvSpPr>
        <p:spPr>
          <a:xfrm>
            <a:off x="4724400" y="6477000"/>
            <a:ext cx="3965205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8"/>
          <p:cNvSpPr txBox="1"/>
          <p:nvPr>
            <p:ph idx="12" type="sldNum"/>
          </p:nvPr>
        </p:nvSpPr>
        <p:spPr>
          <a:xfrm>
            <a:off x="8686800" y="6477000"/>
            <a:ext cx="457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64000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vi-VN"/>
              <a:t>| </a:t>
            </a: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Đầu trang của Phần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b="1" sz="4000" cap="none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5" name="Google Shape;75;p9"/>
          <p:cNvSpPr txBox="1"/>
          <p:nvPr>
            <p:ph idx="10" type="dt"/>
          </p:nvPr>
        </p:nvSpPr>
        <p:spPr>
          <a:xfrm>
            <a:off x="4724400" y="6477000"/>
            <a:ext cx="3965205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9"/>
          <p:cNvSpPr txBox="1"/>
          <p:nvPr>
            <p:ph idx="12" type="sldNum"/>
          </p:nvPr>
        </p:nvSpPr>
        <p:spPr>
          <a:xfrm>
            <a:off x="8686800" y="6477000"/>
            <a:ext cx="457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64000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vi-VN"/>
              <a:t>| </a:t>
            </a: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i Nội dung" type="twoObj">
  <p:cSld name="TWO_OBJECTS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 txBox="1"/>
          <p:nvPr>
            <p:ph type="title"/>
          </p:nvPr>
        </p:nvSpPr>
        <p:spPr>
          <a:xfrm>
            <a:off x="761998" y="683638"/>
            <a:ext cx="7924801" cy="764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0"/>
          <p:cNvSpPr txBox="1"/>
          <p:nvPr>
            <p:ph idx="1" type="body"/>
          </p:nvPr>
        </p:nvSpPr>
        <p:spPr>
          <a:xfrm>
            <a:off x="762000" y="1600200"/>
            <a:ext cx="3733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 sz="2800">
                <a:solidFill>
                  <a:schemeClr val="accent1"/>
                </a:solidFill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–"/>
              <a:defRPr sz="2400">
                <a:solidFill>
                  <a:schemeClr val="accent1"/>
                </a:solidFill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 sz="2000">
                <a:solidFill>
                  <a:schemeClr val="accent1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 sz="1800">
                <a:solidFill>
                  <a:schemeClr val="accent1"/>
                </a:solidFill>
              </a:defRPr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»"/>
              <a:defRPr sz="1800">
                <a:solidFill>
                  <a:schemeClr val="accen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0" name="Google Shape;80;p10"/>
          <p:cNvSpPr txBox="1"/>
          <p:nvPr>
            <p:ph idx="2" type="body"/>
          </p:nvPr>
        </p:nvSpPr>
        <p:spPr>
          <a:xfrm>
            <a:off x="4953000" y="1600200"/>
            <a:ext cx="3733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 sz="2800">
                <a:solidFill>
                  <a:schemeClr val="accent1"/>
                </a:solidFill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–"/>
              <a:defRPr sz="2400">
                <a:solidFill>
                  <a:schemeClr val="accent1"/>
                </a:solidFill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 sz="2000">
                <a:solidFill>
                  <a:schemeClr val="accent1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 sz="1800">
                <a:solidFill>
                  <a:schemeClr val="accent1"/>
                </a:solidFill>
              </a:defRPr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»"/>
              <a:defRPr sz="1800">
                <a:solidFill>
                  <a:schemeClr val="accen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1" name="Google Shape;81;p10"/>
          <p:cNvSpPr txBox="1"/>
          <p:nvPr>
            <p:ph idx="10" type="dt"/>
          </p:nvPr>
        </p:nvSpPr>
        <p:spPr>
          <a:xfrm>
            <a:off x="4724400" y="6477000"/>
            <a:ext cx="3965205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0"/>
          <p:cNvSpPr txBox="1"/>
          <p:nvPr>
            <p:ph idx="12" type="sldNum"/>
          </p:nvPr>
        </p:nvSpPr>
        <p:spPr>
          <a:xfrm>
            <a:off x="8686800" y="6477000"/>
            <a:ext cx="457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64000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vi-VN"/>
              <a:t>| </a:t>
            </a: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ép so sánh" type="twoTxTwoObj">
  <p:cSld name="TWO_OBJECTS_WITH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/>
          <p:nvPr>
            <p:ph type="title"/>
          </p:nvPr>
        </p:nvSpPr>
        <p:spPr>
          <a:xfrm>
            <a:off x="762000" y="685800"/>
            <a:ext cx="7924800" cy="764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" type="body"/>
          </p:nvPr>
        </p:nvSpPr>
        <p:spPr>
          <a:xfrm>
            <a:off x="793245" y="1581150"/>
            <a:ext cx="367289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953734"/>
              </a:buClr>
              <a:buSzPts val="2000"/>
              <a:buNone/>
              <a:defRPr b="1" sz="2000">
                <a:solidFill>
                  <a:srgbClr val="953734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6" name="Google Shape;86;p11"/>
          <p:cNvSpPr txBox="1"/>
          <p:nvPr>
            <p:ph idx="2" type="body"/>
          </p:nvPr>
        </p:nvSpPr>
        <p:spPr>
          <a:xfrm>
            <a:off x="793245" y="2220912"/>
            <a:ext cx="367289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87" name="Google Shape;87;p11"/>
          <p:cNvSpPr txBox="1"/>
          <p:nvPr>
            <p:ph idx="3" type="body"/>
          </p:nvPr>
        </p:nvSpPr>
        <p:spPr>
          <a:xfrm>
            <a:off x="4981142" y="1581150"/>
            <a:ext cx="3674341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953734"/>
              </a:buClr>
              <a:buSzPts val="2000"/>
              <a:buNone/>
              <a:defRPr b="1" sz="2000">
                <a:solidFill>
                  <a:srgbClr val="953734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8" name="Google Shape;88;p11"/>
          <p:cNvSpPr txBox="1"/>
          <p:nvPr>
            <p:ph idx="4" type="body"/>
          </p:nvPr>
        </p:nvSpPr>
        <p:spPr>
          <a:xfrm>
            <a:off x="4981142" y="2220912"/>
            <a:ext cx="3674341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89" name="Google Shape;89;p11"/>
          <p:cNvSpPr txBox="1"/>
          <p:nvPr>
            <p:ph idx="10" type="dt"/>
          </p:nvPr>
        </p:nvSpPr>
        <p:spPr>
          <a:xfrm>
            <a:off x="4724400" y="6477000"/>
            <a:ext cx="3965205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1"/>
          <p:cNvSpPr txBox="1"/>
          <p:nvPr>
            <p:ph idx="12" type="sldNum"/>
          </p:nvPr>
        </p:nvSpPr>
        <p:spPr>
          <a:xfrm>
            <a:off x="8686800" y="6477000"/>
            <a:ext cx="457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64000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vi-VN"/>
              <a:t>| </a:t>
            </a: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ỉ Tiêu đề" type="titleOnly">
  <p:cSld name="TITLE_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 txBox="1"/>
          <p:nvPr>
            <p:ph type="title"/>
          </p:nvPr>
        </p:nvSpPr>
        <p:spPr>
          <a:xfrm>
            <a:off x="761998" y="683638"/>
            <a:ext cx="7924801" cy="764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2"/>
          <p:cNvSpPr txBox="1"/>
          <p:nvPr>
            <p:ph idx="10" type="dt"/>
          </p:nvPr>
        </p:nvSpPr>
        <p:spPr>
          <a:xfrm>
            <a:off x="4724400" y="6477000"/>
            <a:ext cx="3965205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2"/>
          <p:cNvSpPr txBox="1"/>
          <p:nvPr>
            <p:ph idx="12" type="sldNum"/>
          </p:nvPr>
        </p:nvSpPr>
        <p:spPr>
          <a:xfrm>
            <a:off x="8686800" y="6477000"/>
            <a:ext cx="457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64000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vi-VN"/>
              <a:t>| </a:t>
            </a: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1" type="blank">
  <p:cSld name="BLANK"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/>
          <p:nvPr>
            <p:ph idx="10" type="dt"/>
          </p:nvPr>
        </p:nvSpPr>
        <p:spPr>
          <a:xfrm>
            <a:off x="4724400" y="6477000"/>
            <a:ext cx="3965205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3"/>
          <p:cNvSpPr txBox="1"/>
          <p:nvPr>
            <p:ph idx="12" type="sldNum"/>
          </p:nvPr>
        </p:nvSpPr>
        <p:spPr>
          <a:xfrm>
            <a:off x="8686800" y="6477000"/>
            <a:ext cx="457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64000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vi-VN"/>
              <a:t>| </a:t>
            </a: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/>
          <p:nvPr>
            <p:ph type="title"/>
          </p:nvPr>
        </p:nvSpPr>
        <p:spPr>
          <a:xfrm>
            <a:off x="761998" y="683638"/>
            <a:ext cx="7924801" cy="764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4"/>
          <p:cNvSpPr txBox="1"/>
          <p:nvPr>
            <p:ph idx="1" type="body"/>
          </p:nvPr>
        </p:nvSpPr>
        <p:spPr>
          <a:xfrm>
            <a:off x="761998" y="1905000"/>
            <a:ext cx="7924801" cy="4221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2" name="Google Shape;12;p4"/>
          <p:cNvSpPr txBox="1"/>
          <p:nvPr>
            <p:ph idx="10" type="dt"/>
          </p:nvPr>
        </p:nvSpPr>
        <p:spPr>
          <a:xfrm>
            <a:off x="4724400" y="6477000"/>
            <a:ext cx="3965205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3" name="Google Shape;13;p4"/>
          <p:cNvSpPr/>
          <p:nvPr/>
        </p:nvSpPr>
        <p:spPr>
          <a:xfrm rot="5400000">
            <a:off x="-707317" y="707315"/>
            <a:ext cx="2176632" cy="762002"/>
          </a:xfrm>
          <a:custGeom>
            <a:rect b="b" l="l" r="r" t="t"/>
            <a:pathLst>
              <a:path extrusionOk="0" h="762002" w="2176632">
                <a:moveTo>
                  <a:pt x="0" y="762000"/>
                </a:moveTo>
                <a:lnTo>
                  <a:pt x="0" y="0"/>
                </a:lnTo>
                <a:lnTo>
                  <a:pt x="1429871" y="0"/>
                </a:lnTo>
                <a:lnTo>
                  <a:pt x="1429871" y="15241"/>
                </a:lnTo>
                <a:lnTo>
                  <a:pt x="2176632" y="762002"/>
                </a:lnTo>
                <a:lnTo>
                  <a:pt x="1414632" y="762002"/>
                </a:lnTo>
                <a:lnTo>
                  <a:pt x="1414632" y="762000"/>
                </a:lnTo>
                <a:close/>
              </a:path>
            </a:pathLst>
          </a:custGeom>
          <a:solidFill>
            <a:srgbClr val="14496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Google Shape;14;p4"/>
          <p:cNvSpPr/>
          <p:nvPr/>
        </p:nvSpPr>
        <p:spPr>
          <a:xfrm>
            <a:off x="0" y="2245211"/>
            <a:ext cx="307043" cy="1793388"/>
          </a:xfrm>
          <a:custGeom>
            <a:rect b="b" l="l" r="r" t="t"/>
            <a:pathLst>
              <a:path extrusionOk="0" h="1793388" w="307043">
                <a:moveTo>
                  <a:pt x="304801" y="0"/>
                </a:moveTo>
                <a:lnTo>
                  <a:pt x="304801" y="304799"/>
                </a:lnTo>
                <a:lnTo>
                  <a:pt x="307043" y="304799"/>
                </a:lnTo>
                <a:lnTo>
                  <a:pt x="307043" y="1793388"/>
                </a:lnTo>
                <a:lnTo>
                  <a:pt x="2243" y="1793388"/>
                </a:lnTo>
                <a:lnTo>
                  <a:pt x="2243" y="304801"/>
                </a:lnTo>
                <a:lnTo>
                  <a:pt x="0" y="304801"/>
                </a:lnTo>
                <a:close/>
              </a:path>
            </a:pathLst>
          </a:custGeom>
          <a:solidFill>
            <a:srgbClr val="D2E9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" name="Google Shape;15;p4"/>
          <p:cNvSpPr/>
          <p:nvPr/>
        </p:nvSpPr>
        <p:spPr>
          <a:xfrm rot="-5400000">
            <a:off x="-244285" y="1874966"/>
            <a:ext cx="1102655" cy="614083"/>
          </a:xfrm>
          <a:custGeom>
            <a:rect b="b" l="l" r="r" t="t"/>
            <a:pathLst>
              <a:path extrusionOk="0" h="614083" w="1102655">
                <a:moveTo>
                  <a:pt x="1102655" y="614083"/>
                </a:moveTo>
                <a:lnTo>
                  <a:pt x="488572" y="614083"/>
                </a:lnTo>
                <a:lnTo>
                  <a:pt x="0" y="614083"/>
                </a:lnTo>
                <a:lnTo>
                  <a:pt x="0" y="614082"/>
                </a:lnTo>
                <a:lnTo>
                  <a:pt x="277898" y="614082"/>
                </a:lnTo>
                <a:lnTo>
                  <a:pt x="891981" y="614082"/>
                </a:lnTo>
                <a:lnTo>
                  <a:pt x="282383" y="4484"/>
                </a:lnTo>
                <a:lnTo>
                  <a:pt x="488572" y="4484"/>
                </a:lnTo>
                <a:lnTo>
                  <a:pt x="488572" y="0"/>
                </a:lnTo>
                <a:close/>
              </a:path>
            </a:pathLst>
          </a:custGeom>
          <a:solidFill>
            <a:srgbClr val="D2F0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" name="Google Shape;16;p4"/>
          <p:cNvSpPr/>
          <p:nvPr/>
        </p:nvSpPr>
        <p:spPr>
          <a:xfrm>
            <a:off x="175260" y="76200"/>
            <a:ext cx="1230112" cy="4575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17;p4"/>
          <p:cNvSpPr/>
          <p:nvPr/>
        </p:nvSpPr>
        <p:spPr>
          <a:xfrm>
            <a:off x="0" y="3733800"/>
            <a:ext cx="307043" cy="1793388"/>
          </a:xfrm>
          <a:custGeom>
            <a:rect b="b" l="l" r="r" t="t"/>
            <a:pathLst>
              <a:path extrusionOk="0" h="1793388" w="307043">
                <a:moveTo>
                  <a:pt x="304801" y="0"/>
                </a:moveTo>
                <a:lnTo>
                  <a:pt x="304801" y="304799"/>
                </a:lnTo>
                <a:lnTo>
                  <a:pt x="307043" y="304799"/>
                </a:lnTo>
                <a:lnTo>
                  <a:pt x="307043" y="1793388"/>
                </a:lnTo>
                <a:lnTo>
                  <a:pt x="2243" y="1793388"/>
                </a:lnTo>
                <a:lnTo>
                  <a:pt x="2243" y="304801"/>
                </a:lnTo>
                <a:lnTo>
                  <a:pt x="0" y="304801"/>
                </a:lnTo>
                <a:close/>
              </a:path>
            </a:pathLst>
          </a:custGeom>
          <a:solidFill>
            <a:srgbClr val="7ABD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18;p4"/>
          <p:cNvSpPr txBox="1"/>
          <p:nvPr>
            <p:ph idx="12" type="sldNum"/>
          </p:nvPr>
        </p:nvSpPr>
        <p:spPr>
          <a:xfrm>
            <a:off x="8686800" y="6477000"/>
            <a:ext cx="457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64000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vi-VN"/>
              <a:t>| </a:t>
            </a:r>
            <a:fld id="{00000000-1234-1234-1234-123412341234}" type="slidenum">
              <a:rPr lang="vi-VN"/>
              <a:t>‹#›</a:t>
            </a:fld>
            <a:endParaRPr/>
          </a:p>
        </p:txBody>
      </p:sp>
      <p:sp>
        <p:nvSpPr>
          <p:cNvPr id="19" name="Google Shape;19;p4"/>
          <p:cNvSpPr/>
          <p:nvPr/>
        </p:nvSpPr>
        <p:spPr>
          <a:xfrm flipH="1" rot="5400000">
            <a:off x="8720366" y="765085"/>
            <a:ext cx="542469" cy="304798"/>
          </a:xfrm>
          <a:custGeom>
            <a:rect b="b" l="l" r="r" t="t"/>
            <a:pathLst>
              <a:path extrusionOk="0" h="614083" w="1102655">
                <a:moveTo>
                  <a:pt x="1102655" y="614083"/>
                </a:moveTo>
                <a:lnTo>
                  <a:pt x="488572" y="614083"/>
                </a:lnTo>
                <a:lnTo>
                  <a:pt x="0" y="614083"/>
                </a:lnTo>
                <a:lnTo>
                  <a:pt x="0" y="614082"/>
                </a:lnTo>
                <a:lnTo>
                  <a:pt x="277898" y="614082"/>
                </a:lnTo>
                <a:lnTo>
                  <a:pt x="891981" y="614082"/>
                </a:lnTo>
                <a:lnTo>
                  <a:pt x="282383" y="4484"/>
                </a:lnTo>
                <a:lnTo>
                  <a:pt x="488572" y="4484"/>
                </a:lnTo>
                <a:lnTo>
                  <a:pt x="488572" y="0"/>
                </a:lnTo>
                <a:close/>
              </a:path>
            </a:pathLst>
          </a:custGeom>
          <a:solidFill>
            <a:srgbClr val="14496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" name="Google Shape;20;p4"/>
          <p:cNvSpPr/>
          <p:nvPr/>
        </p:nvSpPr>
        <p:spPr>
          <a:xfrm rot="10800000">
            <a:off x="8839199" y="0"/>
            <a:ext cx="304801" cy="896694"/>
          </a:xfrm>
          <a:custGeom>
            <a:rect b="b" l="l" r="r" t="t"/>
            <a:pathLst>
              <a:path extrusionOk="0" h="896694" w="304801">
                <a:moveTo>
                  <a:pt x="304800" y="896694"/>
                </a:moveTo>
                <a:lnTo>
                  <a:pt x="0" y="896694"/>
                </a:lnTo>
                <a:lnTo>
                  <a:pt x="0" y="304801"/>
                </a:lnTo>
                <a:lnTo>
                  <a:pt x="0" y="304799"/>
                </a:lnTo>
                <a:lnTo>
                  <a:pt x="0" y="0"/>
                </a:lnTo>
                <a:lnTo>
                  <a:pt x="304799" y="304799"/>
                </a:lnTo>
                <a:lnTo>
                  <a:pt x="304800" y="304799"/>
                </a:lnTo>
                <a:lnTo>
                  <a:pt x="304800" y="304800"/>
                </a:lnTo>
                <a:lnTo>
                  <a:pt x="304801" y="304801"/>
                </a:lnTo>
                <a:lnTo>
                  <a:pt x="304800" y="304801"/>
                </a:lnTo>
                <a:close/>
              </a:path>
            </a:pathLst>
          </a:custGeom>
          <a:solidFill>
            <a:srgbClr val="D2F0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" name="Google Shape;21;p4"/>
          <p:cNvSpPr/>
          <p:nvPr/>
        </p:nvSpPr>
        <p:spPr>
          <a:xfrm>
            <a:off x="0" y="5064612"/>
            <a:ext cx="307043" cy="1793388"/>
          </a:xfrm>
          <a:custGeom>
            <a:rect b="b" l="l" r="r" t="t"/>
            <a:pathLst>
              <a:path extrusionOk="0" h="1793388" w="307043">
                <a:moveTo>
                  <a:pt x="304801" y="0"/>
                </a:moveTo>
                <a:lnTo>
                  <a:pt x="304801" y="304799"/>
                </a:lnTo>
                <a:lnTo>
                  <a:pt x="307043" y="304799"/>
                </a:lnTo>
                <a:lnTo>
                  <a:pt x="307043" y="1793388"/>
                </a:lnTo>
                <a:lnTo>
                  <a:pt x="2243" y="1793388"/>
                </a:lnTo>
                <a:lnTo>
                  <a:pt x="2243" y="304801"/>
                </a:lnTo>
                <a:lnTo>
                  <a:pt x="0" y="304801"/>
                </a:lnTo>
                <a:close/>
              </a:path>
            </a:pathLst>
          </a:custGeom>
          <a:solidFill>
            <a:srgbClr val="1E6D9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2" name="Google Shape;22;p4"/>
          <p:cNvPicPr preferRelativeResize="0"/>
          <p:nvPr/>
        </p:nvPicPr>
        <p:blipFill rotWithShape="1">
          <a:blip r:embed="rId1">
            <a:alphaModFix/>
          </a:blip>
          <a:srcRect b="9504" l="0" r="0" t="13566"/>
          <a:stretch/>
        </p:blipFill>
        <p:spPr>
          <a:xfrm>
            <a:off x="239279" y="120649"/>
            <a:ext cx="1084144" cy="38893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"/>
          <p:cNvSpPr txBox="1"/>
          <p:nvPr>
            <p:ph type="ctrTitle"/>
          </p:nvPr>
        </p:nvSpPr>
        <p:spPr>
          <a:xfrm>
            <a:off x="914400" y="933451"/>
            <a:ext cx="7315200" cy="1527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"/>
          <p:cNvSpPr txBox="1"/>
          <p:nvPr>
            <p:ph idx="1" type="subTitle"/>
          </p:nvPr>
        </p:nvSpPr>
        <p:spPr>
          <a:xfrm>
            <a:off x="914400" y="2765612"/>
            <a:ext cx="4114800" cy="140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rgbClr val="004A71"/>
              </a:buClr>
              <a:buSzPts val="24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"/>
          <p:cNvSpPr txBox="1"/>
          <p:nvPr>
            <p:ph idx="10" type="dt"/>
          </p:nvPr>
        </p:nvSpPr>
        <p:spPr>
          <a:xfrm>
            <a:off x="4724400" y="6477000"/>
            <a:ext cx="3965205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vi-VN">
                <a:latin typeface="Calibri"/>
                <a:ea typeface="Calibri"/>
                <a:cs typeface="Calibri"/>
                <a:sym typeface="Calibri"/>
              </a:rPr>
              <a:t> vnuhcm.edu.vn | 11/01/2022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"/>
          <p:cNvSpPr txBox="1"/>
          <p:nvPr>
            <p:ph idx="12" type="sldNum"/>
          </p:nvPr>
        </p:nvSpPr>
        <p:spPr>
          <a:xfrm>
            <a:off x="8686800" y="6477000"/>
            <a:ext cx="457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640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vi-VN">
                <a:latin typeface="Calibri"/>
                <a:ea typeface="Calibri"/>
                <a:cs typeface="Calibri"/>
                <a:sym typeface="Calibri"/>
              </a:rPr>
              <a:t>| </a:t>
            </a:r>
            <a:fld id="{00000000-1234-1234-1234-123412341234}" type="slidenum">
              <a:rPr lang="vi-VN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"/>
          <p:cNvSpPr txBox="1"/>
          <p:nvPr>
            <p:ph type="title"/>
          </p:nvPr>
        </p:nvSpPr>
        <p:spPr>
          <a:xfrm>
            <a:off x="838200" y="683638"/>
            <a:ext cx="7696200" cy="764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"/>
          <p:cNvSpPr txBox="1"/>
          <p:nvPr>
            <p:ph idx="1" type="body"/>
          </p:nvPr>
        </p:nvSpPr>
        <p:spPr>
          <a:xfrm>
            <a:off x="878840" y="2057400"/>
            <a:ext cx="6913880" cy="387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20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"/>
          <p:cNvSpPr txBox="1"/>
          <p:nvPr>
            <p:ph idx="10" type="dt"/>
          </p:nvPr>
        </p:nvSpPr>
        <p:spPr>
          <a:xfrm>
            <a:off x="4724400" y="6477000"/>
            <a:ext cx="3965205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vi-VN">
                <a:latin typeface="Calibri"/>
                <a:ea typeface="Calibri"/>
                <a:cs typeface="Calibri"/>
                <a:sym typeface="Calibri"/>
              </a:rPr>
              <a:t> vnuhcm.edu.vn | 11/01/2022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"/>
          <p:cNvSpPr txBox="1"/>
          <p:nvPr>
            <p:ph idx="12" type="sldNum"/>
          </p:nvPr>
        </p:nvSpPr>
        <p:spPr>
          <a:xfrm>
            <a:off x="8686800" y="6477000"/>
            <a:ext cx="457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640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vi-VN">
                <a:latin typeface="Calibri"/>
                <a:ea typeface="Calibri"/>
                <a:cs typeface="Calibri"/>
                <a:sym typeface="Calibri"/>
              </a:rPr>
              <a:t>| </a:t>
            </a:r>
            <a:fld id="{00000000-1234-1234-1234-123412341234}" type="slidenum">
              <a:rPr lang="vi-VN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"/>
          <p:cNvSpPr txBox="1"/>
          <p:nvPr>
            <p:ph type="title"/>
          </p:nvPr>
        </p:nvSpPr>
        <p:spPr>
          <a:xfrm>
            <a:off x="2667000" y="2383385"/>
            <a:ext cx="5638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30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ile trình chiếu-TA-Màu+Tòa nhà">
  <a:themeElements>
    <a:clrScheme name="VNU">
      <a:dk1>
        <a:srgbClr val="000000"/>
      </a:dk1>
      <a:lt1>
        <a:srgbClr val="FFFFFF"/>
      </a:lt1>
      <a:dk2>
        <a:srgbClr val="012E45"/>
      </a:dk2>
      <a:lt2>
        <a:srgbClr val="C5D7DB"/>
      </a:lt2>
      <a:accent1>
        <a:srgbClr val="28316A"/>
      </a:accent1>
      <a:accent2>
        <a:srgbClr val="C0504D"/>
      </a:accent2>
      <a:accent3>
        <a:srgbClr val="9BBB59"/>
      </a:accent3>
      <a:accent4>
        <a:srgbClr val="8064A2"/>
      </a:accent4>
      <a:accent5>
        <a:srgbClr val="2992D0"/>
      </a:accent5>
      <a:accent6>
        <a:srgbClr val="C9A66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2022-01-04T07:14:52Z</dcterms:created>
  <dc:creator>Microsoft Office User</dc:creator>
</cp:coreProperties>
</file>